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0" r:id="rId4"/>
    <p:sldId id="269" r:id="rId5"/>
    <p:sldId id="270" r:id="rId6"/>
    <p:sldId id="268" r:id="rId7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671F7-B917-4A10-B620-69979B3A5619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3FE7E-5893-498E-BB43-3F5DBA0793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5305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6AFF0-D8ED-4353-B47C-5C5C19C33F7B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BBDEE-940F-4CDE-9CA6-26D444E8BC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2424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D74D-69B9-47DE-868E-3778FDE86111}" type="datetimeFigureOut">
              <a:rPr lang="zh-TW" altLang="en-US" smtClean="0"/>
              <a:pPr/>
              <a:t>2018/1/2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31E9-FF3C-4263-A146-9272D0201E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63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D74D-69B9-47DE-868E-3778FDE86111}" type="datetimeFigureOut">
              <a:rPr lang="zh-TW" altLang="en-US" smtClean="0"/>
              <a:pPr/>
              <a:t>2018/1/2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31E9-FF3C-4263-A146-9272D0201E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766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D74D-69B9-47DE-868E-3778FDE86111}" type="datetimeFigureOut">
              <a:rPr lang="zh-TW" altLang="en-US" smtClean="0"/>
              <a:pPr/>
              <a:t>2018/1/2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31E9-FF3C-4263-A146-9272D0201E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321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D74D-69B9-47DE-868E-3778FDE86111}" type="datetimeFigureOut">
              <a:rPr lang="zh-TW" altLang="en-US" smtClean="0"/>
              <a:pPr/>
              <a:t>2018/1/2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31E9-FF3C-4263-A146-9272D0201E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183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D74D-69B9-47DE-868E-3778FDE86111}" type="datetimeFigureOut">
              <a:rPr lang="zh-TW" altLang="en-US" smtClean="0"/>
              <a:pPr/>
              <a:t>2018/1/2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31E9-FF3C-4263-A146-9272D0201E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88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D74D-69B9-47DE-868E-3778FDE86111}" type="datetimeFigureOut">
              <a:rPr lang="zh-TW" altLang="en-US" smtClean="0"/>
              <a:pPr/>
              <a:t>2018/1/2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31E9-FF3C-4263-A146-9272D0201E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78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D74D-69B9-47DE-868E-3778FDE86111}" type="datetimeFigureOut">
              <a:rPr lang="zh-TW" altLang="en-US" smtClean="0"/>
              <a:pPr/>
              <a:t>2018/1/2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31E9-FF3C-4263-A146-9272D0201E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181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D74D-69B9-47DE-868E-3778FDE86111}" type="datetimeFigureOut">
              <a:rPr lang="zh-TW" altLang="en-US" smtClean="0"/>
              <a:pPr/>
              <a:t>2018/1/2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31E9-FF3C-4263-A146-9272D0201E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953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D74D-69B9-47DE-868E-3778FDE86111}" type="datetimeFigureOut">
              <a:rPr lang="zh-TW" altLang="en-US" smtClean="0"/>
              <a:pPr/>
              <a:t>2018/1/2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31E9-FF3C-4263-A146-9272D0201E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590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D74D-69B9-47DE-868E-3778FDE86111}" type="datetimeFigureOut">
              <a:rPr lang="zh-TW" altLang="en-US" smtClean="0"/>
              <a:pPr/>
              <a:t>2018/1/2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31E9-FF3C-4263-A146-9272D0201E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586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D74D-69B9-47DE-868E-3778FDE86111}" type="datetimeFigureOut">
              <a:rPr lang="zh-TW" altLang="en-US" smtClean="0"/>
              <a:pPr/>
              <a:t>2018/1/2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31E9-FF3C-4263-A146-9272D0201E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866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8D74D-69B9-47DE-868E-3778FDE86111}" type="datetimeFigureOut">
              <a:rPr lang="zh-TW" altLang="en-US" smtClean="0"/>
              <a:pPr/>
              <a:t>2018/1/2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231E9-FF3C-4263-A146-9272D0201E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309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19" y="620688"/>
            <a:ext cx="8640960" cy="4752528"/>
          </a:xfrm>
        </p:spPr>
        <p:txBody>
          <a:bodyPr>
            <a:noAutofit/>
          </a:bodyPr>
          <a:lstStyle/>
          <a:p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106</a:t>
            </a:r>
            <a:r>
              <a:rPr lang="zh-TW" altLang="en-US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年度技職教育再造技優計劃</a:t>
            </a:r>
            <a:br>
              <a:rPr lang="zh-TW" altLang="en-US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4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護理</a:t>
            </a:r>
            <a:r>
              <a:rPr lang="zh-TW" altLang="en-US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綜合技能實</a:t>
            </a:r>
            <a:r>
              <a:rPr lang="zh-TW" altLang="en-US" sz="4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作</a:t>
            </a:r>
            <a:r>
              <a:rPr lang="zh-TW" altLang="en-US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比賽</a:t>
            </a:r>
            <a:r>
              <a:rPr lang="en-US" altLang="zh-TW" sz="4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4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4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計畫說明</a:t>
            </a:r>
            <a:r>
              <a:rPr lang="en-US" altLang="zh-TW" sz="4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4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4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4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報告人：張晏苾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endParaRPr lang="zh-TW" altLang="en-US" sz="4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2" y="5013176"/>
            <a:ext cx="4464497" cy="164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77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941168"/>
            <a:ext cx="3312367" cy="172003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916416" cy="1080119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比賽目的</a:t>
            </a:r>
            <a:endParaRPr lang="zh-TW" altLang="en-US" sz="4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424936" cy="3672408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藉</a:t>
            </a: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由模擬臨床現況之護理情境技能實作比賽，瞭解護生對臨床護理技術的熟練度與正確性，以提升護生臨床護理技能的準備度、保護病人安全與提升護理照護品質，並與未修習相關課程之非技優班級學生做比較，以了解技能實作之教學成效。</a:t>
            </a:r>
            <a:endParaRPr lang="zh-TW" altLang="zh-TW" b="1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87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916416" cy="936104"/>
          </a:xfrm>
        </p:spPr>
        <p:txBody>
          <a:bodyPr>
            <a:noAutofit/>
          </a:bodyPr>
          <a:lstStyle/>
          <a:p>
            <a:r>
              <a:rPr lang="zh-TW" altLang="en-US" sz="5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比賽日期，參加資格</a:t>
            </a:r>
            <a:endParaRPr lang="zh-TW" altLang="en-US" sz="5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424936" cy="496855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比賽</a:t>
            </a:r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日期：</a:t>
            </a:r>
            <a:r>
              <a:rPr lang="en-US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2018</a:t>
            </a:r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</a:t>
            </a:r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  <a:endParaRPr lang="en-US" altLang="zh-TW" b="1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參加資格：</a:t>
            </a:r>
            <a:r>
              <a:rPr lang="zh-TW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</a:t>
            </a:r>
            <a:r>
              <a:rPr lang="zh-TW" altLang="zh-TW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護理</a:t>
            </a:r>
            <a:r>
              <a:rPr lang="zh-TW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科</a:t>
            </a:r>
            <a:r>
              <a:rPr lang="zh-TW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四</a:t>
            </a:r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、五年級</a:t>
            </a:r>
            <a:r>
              <a:rPr lang="zh-TW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學生</a:t>
            </a:r>
            <a:r>
              <a:rPr lang="en-US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三人為</a:t>
            </a:r>
            <a:r>
              <a:rPr lang="en-US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br>
              <a:rPr lang="en-US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組</a:t>
            </a:r>
            <a:r>
              <a:rPr lang="en-US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b="1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技能內容：</a:t>
            </a:r>
            <a:r>
              <a:rPr lang="en-US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筆試：內外科護理及產兒科護理</a:t>
            </a:r>
            <a:r>
              <a:rPr lang="en-US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學相關學理。</a:t>
            </a:r>
            <a:endParaRPr lang="en-US" altLang="zh-TW" b="1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</a:t>
            </a:r>
            <a:r>
              <a:rPr lang="en-US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技能實作：內外科護理及產兒</a:t>
            </a:r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科</a:t>
            </a:r>
            <a:r>
              <a:rPr lang="en-US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模擬臨床情境</a:t>
            </a:r>
            <a:r>
              <a:rPr lang="zh-TW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現況</a:t>
            </a:r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</a:t>
            </a:r>
            <a:r>
              <a:rPr lang="en-US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護理實作。</a:t>
            </a:r>
            <a:endParaRPr lang="en-US" altLang="zh-TW" b="1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                  </a:t>
            </a:r>
            <a:endParaRPr lang="zh-TW" altLang="en-US" b="1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137968"/>
            <a:ext cx="3024335" cy="153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89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916416" cy="936104"/>
          </a:xfrm>
        </p:spPr>
        <p:txBody>
          <a:bodyPr>
            <a:noAutofit/>
          </a:bodyPr>
          <a:lstStyle/>
          <a:p>
            <a:r>
              <a:rPr lang="zh-TW" altLang="en-US" sz="5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計分方式</a:t>
            </a:r>
            <a:endParaRPr lang="zh-TW" altLang="en-US" sz="5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6839" y="1340768"/>
            <a:ext cx="8424936" cy="3384376"/>
          </a:xfrm>
        </p:spPr>
        <p:txBody>
          <a:bodyPr>
            <a:normAutofit fontScale="92500"/>
          </a:bodyPr>
          <a:lstStyle/>
          <a:p>
            <a:pPr algn="l">
              <a:spcBef>
                <a:spcPts val="0"/>
              </a:spcBef>
            </a:pP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筆試：佔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20%</a:t>
            </a:r>
            <a:r>
              <a:rPr lang="zh-TW" alt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，同組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人成績平均計分。</a:t>
            </a:r>
            <a:endParaRPr lang="en-US" altLang="zh-TW" sz="3600" b="1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技能實作：</a:t>
            </a:r>
            <a:r>
              <a:rPr lang="zh-TW" alt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佔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80</a:t>
            </a:r>
            <a:r>
              <a:rPr lang="en-US" altLang="zh-TW" sz="36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%</a:t>
            </a:r>
            <a:r>
              <a:rPr lang="zh-TW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人，各指派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人，參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加內外科</a:t>
            </a:r>
            <a:r>
              <a:rPr lang="zh-TW" altLang="en-US" sz="3600" b="1" dirty="0" smtClean="0">
                <a:solidFill>
                  <a:schemeClr val="tx1"/>
                </a:solidFill>
                <a:latin typeface="新細明體"/>
                <a:ea typeface="新細明體"/>
                <a:cs typeface="Times New Roman" panose="02020603050405020304" pitchFamily="18" charset="0"/>
              </a:rPr>
              <a:t>、</a:t>
            </a:r>
            <a:r>
              <a:rPr lang="zh-TW" alt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產</a:t>
            </a:r>
            <a:r>
              <a:rPr lang="zh-TW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及</a:t>
            </a:r>
            <a:r>
              <a:rPr lang="zh-TW" alt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兒科模擬臨床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情境現況之護理實作。</a:t>
            </a:r>
            <a:endParaRPr lang="en-US" altLang="zh-TW" sz="3600" b="1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zh-TW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項成績，平均計分。   </a:t>
            </a:r>
            <a:r>
              <a:rPr lang="zh-TW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         </a:t>
            </a:r>
            <a:endParaRPr lang="zh-TW" altLang="en-US" b="1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137968"/>
            <a:ext cx="3024335" cy="153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65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916416" cy="936104"/>
          </a:xfrm>
        </p:spPr>
        <p:txBody>
          <a:bodyPr>
            <a:noAutofit/>
          </a:bodyPr>
          <a:lstStyle/>
          <a:p>
            <a:r>
              <a:rPr lang="zh-TW" altLang="en-US" sz="5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獎勵辦法</a:t>
            </a:r>
            <a:endParaRPr lang="zh-TW" altLang="en-US" sz="5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137968"/>
            <a:ext cx="3024335" cy="1531392"/>
          </a:xfrm>
          <a:prstGeom prst="rect">
            <a:avLst/>
          </a:prstGeom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857584"/>
              </p:ext>
            </p:extLst>
          </p:nvPr>
        </p:nvGraphicFramePr>
        <p:xfrm>
          <a:off x="827583" y="1124743"/>
          <a:ext cx="7416825" cy="388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3"/>
                <a:gridCol w="864096"/>
                <a:gridCol w="5544616"/>
              </a:tblGrid>
              <a:tr h="55549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獎項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名額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獎勵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第一名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組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每組頒發新台幣陸仟元禮卷，及每位參賽者獎狀乙幀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第二名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組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每組頒發新台幣伍仟元禮卷，及每位參賽者獎狀乙幀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第三名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組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每組頒發新台幣肆仟元禮卷，及每位參賽者獎狀乙幀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第四名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組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每組頒發新台幣叁仟元禮卷，及每位參賽者獎狀乙幀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第五名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組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每組頒發新台幣貳仟元禮卷，及每位參賽者獎狀乙幀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第六名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組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每組頒發新台幣壹仟元禮卷，及每位參賽者獎狀乙幀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99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916416" cy="3744416"/>
          </a:xfrm>
        </p:spPr>
        <p:txBody>
          <a:bodyPr>
            <a:noAutofit/>
          </a:bodyPr>
          <a:lstStyle/>
          <a:p>
            <a:r>
              <a:rPr lang="zh-TW" altLang="en-US" sz="6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謝謝聆聽</a:t>
            </a:r>
            <a:r>
              <a:rPr lang="en-US" altLang="zh-TW" sz="6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6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6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請多指教</a:t>
            </a:r>
            <a:endParaRPr lang="zh-TW" altLang="en-US" sz="66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645024"/>
            <a:ext cx="4752527" cy="301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0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267</Words>
  <Application>Microsoft Office PowerPoint</Application>
  <PresentationFormat>如螢幕大小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 106年度技職教育再造技優計劃 護理綜合技能實作比賽 計畫說明  報告人：張晏苾 </vt:lpstr>
      <vt:lpstr>比賽目的</vt:lpstr>
      <vt:lpstr>比賽日期，參加資格</vt:lpstr>
      <vt:lpstr>計分方式</vt:lpstr>
      <vt:lpstr>獎勵辦法</vt:lpstr>
      <vt:lpstr>謝謝聆聽 請多指教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基本護理學實習前說明會</dc:title>
  <dc:creator>chang</dc:creator>
  <cp:lastModifiedBy>chang</cp:lastModifiedBy>
  <cp:revision>63</cp:revision>
  <cp:lastPrinted>2017-03-11T06:23:15Z</cp:lastPrinted>
  <dcterms:created xsi:type="dcterms:W3CDTF">2014-09-11T09:34:08Z</dcterms:created>
  <dcterms:modified xsi:type="dcterms:W3CDTF">2018-01-02T01:51:47Z</dcterms:modified>
</cp:coreProperties>
</file>